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2643"/>
            <a:ext cx="8229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Anatomy of pharynx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by/</a:t>
            </a:r>
          </a:p>
          <a:p>
            <a:r>
              <a:rPr lang="en-US" dirty="0" smtClean="0"/>
              <a:t>Ass. Lecturer: Sara </a:t>
            </a:r>
            <a:r>
              <a:rPr lang="en-US" dirty="0" err="1" smtClean="0"/>
              <a:t>Mostafa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5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Pharynx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33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4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10113"/>
          </a:xfrm>
        </p:spPr>
        <p:txBody>
          <a:bodyPr>
            <a:normAutofit fontScale="92500"/>
          </a:bodyPr>
          <a:lstStyle/>
          <a:p>
            <a:pPr marL="548640" indent="-411480"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/>
              <a:t>The pharynx is situated behind the nasal cavities, the mouth, and the larynx </a:t>
            </a:r>
          </a:p>
          <a:p>
            <a:pPr marL="548640" indent="-411480"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endParaRPr lang="en-GB" dirty="0" smtClean="0"/>
          </a:p>
          <a:p>
            <a:pPr marL="548640" indent="-411480"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/>
              <a:t>It may be divided into nasal, oral, and laryngeal parts</a:t>
            </a:r>
          </a:p>
          <a:p>
            <a:pPr marL="548640" indent="-411480"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endParaRPr lang="en-GB" dirty="0" smtClean="0"/>
          </a:p>
          <a:p>
            <a:pPr marL="548640" indent="-411480"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/>
              <a:t>Its upper, wider end lying under the skull</a:t>
            </a:r>
          </a:p>
          <a:p>
            <a:pPr marL="548640" indent="-411480"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marL="548640" indent="-411480" algn="l" rtl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/>
              <a:t>Its lower, narrow end becoming continuous with the esophagus opposite the sixth cervical vertebra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93875"/>
            <a:ext cx="8229600" cy="4708525"/>
          </a:xfrm>
        </p:spPr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GB" dirty="0" smtClean="0"/>
              <a:t>The pharynx has a </a:t>
            </a:r>
            <a:r>
              <a:rPr lang="en-GB" dirty="0" err="1" smtClean="0"/>
              <a:t>musculomembranous</a:t>
            </a:r>
            <a:r>
              <a:rPr lang="en-GB" dirty="0" smtClean="0"/>
              <a:t> wall, which is deficient anteriorly</a:t>
            </a:r>
          </a:p>
          <a:p>
            <a:pPr algn="l" rtl="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GB" dirty="0" smtClean="0"/>
              <a:t>Here, it is replaced by the posterior openings into the nose (</a:t>
            </a:r>
            <a:r>
              <a:rPr lang="en-GB" dirty="0" err="1" smtClean="0"/>
              <a:t>choanae</a:t>
            </a:r>
            <a:r>
              <a:rPr lang="en-GB" dirty="0" smtClean="0"/>
              <a:t>), the opening into the mouth, and the inlet of the larynx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GB" dirty="0" smtClean="0"/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GB" dirty="0" smtClean="0"/>
              <a:t>By means of the auditory tube, the mucous membrane is also continuous with that of the tympanic cavity</a:t>
            </a:r>
          </a:p>
        </p:txBody>
      </p:sp>
    </p:spTree>
    <p:extLst>
      <p:ext uri="{BB962C8B-B14F-4D97-AF65-F5344CB8AC3E}">
        <p14:creationId xmlns:p14="http://schemas.microsoft.com/office/powerpoint/2010/main" val="32969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Nasopharynx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6400800" cy="3733800"/>
          </a:xfrm>
        </p:spPr>
        <p:txBody>
          <a:bodyPr>
            <a:normAutofit/>
          </a:bodyPr>
          <a:lstStyle/>
          <a:p>
            <a:pPr marL="285750" indent="-285750"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Site</a:t>
            </a:r>
          </a:p>
          <a:p>
            <a:pPr marL="285750" indent="-285750"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Extension </a:t>
            </a:r>
          </a:p>
          <a:p>
            <a:pPr marL="285750" indent="-285750"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Communication</a:t>
            </a:r>
          </a:p>
          <a:p>
            <a:pPr marL="285750" indent="-285750"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Relations</a:t>
            </a:r>
          </a:p>
          <a:p>
            <a:pPr marL="285750" indent="-285750" algn="l" rtl="0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Contents</a:t>
            </a:r>
          </a:p>
          <a:p>
            <a:pPr marL="285750" indent="-285750" algn="l" rtl="0">
              <a:buFont typeface="Wingdings" pitchFamily="2" charset="2"/>
              <a:buChar char="q"/>
            </a:pPr>
            <a:endParaRPr lang="ar-EG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1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Pharynx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3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417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128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Anatomy of pharynx</vt:lpstr>
      <vt:lpstr>PowerPoint Presentation</vt:lpstr>
      <vt:lpstr>Description</vt:lpstr>
      <vt:lpstr>Description</vt:lpstr>
      <vt:lpstr>Nasopharynx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pharynx</dc:title>
  <dc:creator>DELL</dc:creator>
  <cp:lastModifiedBy>DELL</cp:lastModifiedBy>
  <cp:revision>5</cp:revision>
  <dcterms:created xsi:type="dcterms:W3CDTF">2006-08-16T00:00:00Z</dcterms:created>
  <dcterms:modified xsi:type="dcterms:W3CDTF">2017-01-16T23:15:51Z</dcterms:modified>
</cp:coreProperties>
</file>